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notesMasterIdLst>
    <p:notesMasterId r:id="rId4"/>
  </p:notesMasterIdLst>
  <p:sldIdLst>
    <p:sldId id="287" r:id="rId2"/>
    <p:sldId id="288" r:id="rId3"/>
  </p:sldIdLst>
  <p:sldSz cx="9144000" cy="6858000" type="screen4x3"/>
  <p:notesSz cx="6858000" cy="9144000"/>
  <p:defaultTextStyle>
    <a:defPPr>
      <a:defRPr lang="en-N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  <a:srgbClr val="969696"/>
    <a:srgbClr val="99CC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NZ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NZ"/>
          </a:p>
        </p:txBody>
      </p:sp>
      <p:sp>
        <p:nvSpPr>
          <p:cNvPr id="655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5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NZ" smtClean="0"/>
              <a:t>Click to edit Master text styles</a:t>
            </a:r>
          </a:p>
          <a:p>
            <a:pPr lvl="1"/>
            <a:r>
              <a:rPr lang="en-NZ" smtClean="0"/>
              <a:t>Second level</a:t>
            </a:r>
          </a:p>
          <a:p>
            <a:pPr lvl="2"/>
            <a:r>
              <a:rPr lang="en-NZ" smtClean="0"/>
              <a:t>Third level</a:t>
            </a:r>
          </a:p>
          <a:p>
            <a:pPr lvl="3"/>
            <a:r>
              <a:rPr lang="en-NZ" smtClean="0"/>
              <a:t>Fourth level</a:t>
            </a:r>
          </a:p>
          <a:p>
            <a:pPr lvl="4"/>
            <a:r>
              <a:rPr lang="en-NZ" smtClean="0"/>
              <a:t>Fifth level</a:t>
            </a: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NZ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5C248392-1FBA-4C26-85F6-FCB2A3905F16}" type="slidenum">
              <a:rPr lang="en-NZ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92150"/>
            <a:ext cx="20574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2150"/>
            <a:ext cx="60198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44675"/>
            <a:ext cx="4038600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675"/>
            <a:ext cx="4038600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06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1476375" y="692150"/>
            <a:ext cx="7210425" cy="102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smtClean="0"/>
          </a:p>
        </p:txBody>
      </p:sp>
      <p:sp>
        <p:nvSpPr>
          <p:cNvPr id="5940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44675"/>
            <a:ext cx="8229600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smtClean="0"/>
          </a:p>
        </p:txBody>
      </p:sp>
      <p:sp>
        <p:nvSpPr>
          <p:cNvPr id="59410" name="Rectangle 18"/>
          <p:cNvSpPr>
            <a:spLocks noChangeArrowheads="1"/>
          </p:cNvSpPr>
          <p:nvPr/>
        </p:nvSpPr>
        <p:spPr bwMode="auto">
          <a:xfrm>
            <a:off x="0" y="0"/>
            <a:ext cx="9144000" cy="533400"/>
          </a:xfrm>
          <a:prstGeom prst="rect">
            <a:avLst/>
          </a:prstGeom>
          <a:solidFill>
            <a:srgbClr val="3A3C3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NZ"/>
          </a:p>
        </p:txBody>
      </p:sp>
      <p:sp>
        <p:nvSpPr>
          <p:cNvPr id="59411" name="Rectangle 19"/>
          <p:cNvSpPr>
            <a:spLocks noChangeArrowheads="1"/>
          </p:cNvSpPr>
          <p:nvPr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B0C12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NZ"/>
          </a:p>
        </p:txBody>
      </p:sp>
      <p:pic>
        <p:nvPicPr>
          <p:cNvPr id="59414" name="Picture 22" descr="Cognition Hybrid RGB - print read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20713"/>
            <a:ext cx="1441450" cy="64135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¨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¨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7" name="Picture 9" descr="Cognition Hybrid PP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322263" y="5876925"/>
            <a:ext cx="849788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NZ" sz="2600" b="1" smtClean="0">
                <a:latin typeface="Tahoma" charset="0"/>
              </a:rPr>
              <a:t>Pre-test </a:t>
            </a:r>
            <a:r>
              <a:rPr lang="en-NZ" sz="2600" b="1" dirty="0" smtClean="0">
                <a:latin typeface="Tahoma" charset="0"/>
              </a:rPr>
              <a:t>and formative assessment</a:t>
            </a:r>
            <a:endParaRPr lang="en-NZ" sz="2600" b="1" dirty="0">
              <a:latin typeface="Tahoma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8080"/>
                </a:solidFill>
              </a:rPr>
              <a:t>Learning intentions</a:t>
            </a:r>
            <a:endParaRPr lang="en-US" dirty="0">
              <a:solidFill>
                <a:srgbClr val="808080"/>
              </a:solidFill>
            </a:endParaRP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That a formative assessment is a useful tool for identifying individual students’ strengths and weaknesses</a:t>
            </a:r>
          </a:p>
          <a:p>
            <a:r>
              <a:rPr lang="en-US" dirty="0" smtClean="0"/>
              <a:t>That a pre-test is one use of formative assessment</a:t>
            </a:r>
          </a:p>
          <a:p>
            <a:r>
              <a:rPr lang="en-US" dirty="0" smtClean="0"/>
              <a:t>That the format of the assessment is up to the teacher’s discretion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build="p"/>
    </p:bldLst>
  </p:timing>
</p:sld>
</file>

<file path=ppt/theme/theme1.xml><?xml version="1.0" encoding="utf-8"?>
<a:theme xmlns:a="http://schemas.openxmlformats.org/drawingml/2006/main" name="MSET-PPT-Master">
  <a:themeElements>
    <a:clrScheme name="Presentation CC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resentation CCL">
      <a:majorFont>
        <a:latin typeface="Lucida Grande"/>
        <a:ea typeface="ヒラギノ角ゴ Pro W3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N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N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tion CC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CC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CC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CC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CC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CC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CC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CC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CC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CC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CC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CC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MSET-PPT-Master</Template>
  <TotalTime>6</TotalTime>
  <Words>43</Words>
  <Application>Microsoft Office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MSET-PPT-Master</vt:lpstr>
      <vt:lpstr>Slide 1</vt:lpstr>
      <vt:lpstr>Learning intentions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Multiserve Cognition Consulting Ltd</dc:creator>
  <cp:lastModifiedBy> </cp:lastModifiedBy>
  <cp:revision>4</cp:revision>
  <dcterms:created xsi:type="dcterms:W3CDTF">2008-10-27T05:16:44Z</dcterms:created>
  <dcterms:modified xsi:type="dcterms:W3CDTF">2008-12-30T07:19:03Z</dcterms:modified>
</cp:coreProperties>
</file>